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5D59-9256-4CD1-817F-28655124F347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5E27-D90E-43C4-8013-F8085DD572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5D59-9256-4CD1-817F-28655124F347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5E27-D90E-43C4-8013-F8085DD572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5D59-9256-4CD1-817F-28655124F347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5E27-D90E-43C4-8013-F8085DD572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5D59-9256-4CD1-817F-28655124F347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5E27-D90E-43C4-8013-F8085DD572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5D59-9256-4CD1-817F-28655124F347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5E27-D90E-43C4-8013-F8085DD572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5D59-9256-4CD1-817F-28655124F347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5E27-D90E-43C4-8013-F8085DD572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5D59-9256-4CD1-817F-28655124F347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5E27-D90E-43C4-8013-F8085DD572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5D59-9256-4CD1-817F-28655124F347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5E27-D90E-43C4-8013-F8085DD572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5D59-9256-4CD1-817F-28655124F347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5E27-D90E-43C4-8013-F8085DD572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5D59-9256-4CD1-817F-28655124F347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5E27-D90E-43C4-8013-F8085DD572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5D59-9256-4CD1-817F-28655124F347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5E27-D90E-43C4-8013-F8085DD572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15D59-9256-4CD1-817F-28655124F347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B5E27-D90E-43C4-8013-F8085DD572E7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42852"/>
            <a:ext cx="7772400" cy="1470025"/>
          </a:xfrm>
        </p:spPr>
        <p:txBody>
          <a:bodyPr/>
          <a:lstStyle/>
          <a:p>
            <a:r>
              <a:rPr lang="ar-IQ" b="1" dirty="0"/>
              <a:t>الدفاع عن المنطقة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7158" y="1428736"/>
            <a:ext cx="8143932" cy="4210064"/>
          </a:xfrm>
        </p:spPr>
        <p:txBody>
          <a:bodyPr>
            <a:normAutofit/>
          </a:bodyPr>
          <a:lstStyle/>
          <a:p>
            <a:pPr algn="just"/>
            <a:r>
              <a:rPr lang="ar-IQ" dirty="0">
                <a:solidFill>
                  <a:schemeClr val="tx1"/>
                </a:solidFill>
              </a:rPr>
              <a:t>يعتبر الدفاع عن المنطقة الطريقة الدفاعية </a:t>
            </a:r>
            <a:r>
              <a:rPr lang="ar-IQ" dirty="0" err="1">
                <a:solidFill>
                  <a:schemeClr val="tx1"/>
                </a:solidFill>
              </a:rPr>
              <a:t>الاساسية</a:t>
            </a:r>
            <a:r>
              <a:rPr lang="ar-IQ" dirty="0">
                <a:solidFill>
                  <a:schemeClr val="tx1"/>
                </a:solidFill>
              </a:rPr>
              <a:t> الثانية في كرة السلة </a:t>
            </a:r>
            <a:r>
              <a:rPr lang="ar-IQ" dirty="0" err="1">
                <a:solidFill>
                  <a:schemeClr val="tx1"/>
                </a:solidFill>
              </a:rPr>
              <a:t>الحديثه</a:t>
            </a:r>
            <a:r>
              <a:rPr lang="ar-IQ" dirty="0">
                <a:solidFill>
                  <a:schemeClr val="tx1"/>
                </a:solidFill>
              </a:rPr>
              <a:t> ويقصد </a:t>
            </a:r>
            <a:r>
              <a:rPr lang="ar-IQ" dirty="0" err="1">
                <a:solidFill>
                  <a:schemeClr val="tx1"/>
                </a:solidFill>
              </a:rPr>
              <a:t>بها</a:t>
            </a:r>
            <a:r>
              <a:rPr lang="ar-IQ" dirty="0">
                <a:solidFill>
                  <a:schemeClr val="tx1"/>
                </a:solidFill>
              </a:rPr>
              <a:t> </a:t>
            </a:r>
            <a:r>
              <a:rPr lang="ar-IQ" dirty="0" err="1">
                <a:solidFill>
                  <a:schemeClr val="tx1"/>
                </a:solidFill>
              </a:rPr>
              <a:t>ان</a:t>
            </a:r>
            <a:r>
              <a:rPr lang="ar-IQ" dirty="0">
                <a:solidFill>
                  <a:schemeClr val="tx1"/>
                </a:solidFill>
              </a:rPr>
              <a:t> كل لاعب مدافع يدافع عن منطقة معينة قرب الهدف بحيث يحرس اللاعب المهاجم الموجود في منطقته ومسؤولية اللاعب المدافع هنا هي الكرة </a:t>
            </a:r>
            <a:r>
              <a:rPr lang="ar-IQ" dirty="0" err="1">
                <a:solidFill>
                  <a:schemeClr val="tx1"/>
                </a:solidFill>
              </a:rPr>
              <a:t>اولا</a:t>
            </a:r>
            <a:r>
              <a:rPr lang="ar-IQ" dirty="0">
                <a:solidFill>
                  <a:schemeClr val="tx1"/>
                </a:solidFill>
              </a:rPr>
              <a:t> ثم اللاعب المهاجم ثانيا بعكس مسؤولية اللاعب المدافع في الدفاع رجل لرجل حيث تكون مسؤوليته هي اللاعب المهاجم </a:t>
            </a:r>
            <a:r>
              <a:rPr lang="ar-IQ" dirty="0" err="1">
                <a:solidFill>
                  <a:schemeClr val="tx1"/>
                </a:solidFill>
              </a:rPr>
              <a:t>اولا</a:t>
            </a:r>
            <a:r>
              <a:rPr lang="ar-IQ" dirty="0">
                <a:solidFill>
                  <a:schemeClr val="tx1"/>
                </a:solidFill>
              </a:rPr>
              <a:t> ثم الكرة ث</a:t>
            </a:r>
            <a:r>
              <a:rPr lang="ar-IQ" dirty="0"/>
              <a:t>انيا.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ar-IQ" dirty="0"/>
              <a:t>ويرى محبي هذه الطريقة انه لا داعي لضياع جهد لاعبي هجوم بعيدين عن منطقة </a:t>
            </a:r>
            <a:r>
              <a:rPr lang="ar-IQ" dirty="0" err="1"/>
              <a:t>التهديف</a:t>
            </a:r>
            <a:r>
              <a:rPr lang="ar-IQ" dirty="0"/>
              <a:t> حيث تقل نسبة </a:t>
            </a:r>
            <a:r>
              <a:rPr lang="ar-IQ" dirty="0" err="1"/>
              <a:t>التهديف</a:t>
            </a:r>
            <a:r>
              <a:rPr lang="ar-IQ" dirty="0"/>
              <a:t> هناك وضرورة تركيز في منطقة </a:t>
            </a:r>
            <a:r>
              <a:rPr lang="ar-IQ" dirty="0" err="1"/>
              <a:t>التهديف</a:t>
            </a:r>
            <a:r>
              <a:rPr lang="ar-IQ" dirty="0"/>
              <a:t> حيث تكون نسبة </a:t>
            </a:r>
            <a:r>
              <a:rPr lang="ar-IQ" dirty="0" err="1"/>
              <a:t>اصابة</a:t>
            </a:r>
            <a:r>
              <a:rPr lang="ar-IQ" dirty="0"/>
              <a:t> الهدف كبيرة.</a:t>
            </a:r>
            <a:endParaRPr lang="en-US" dirty="0"/>
          </a:p>
          <a:p>
            <a:r>
              <a:rPr lang="ar-IQ" dirty="0"/>
              <a:t>ويجب </a:t>
            </a:r>
            <a:r>
              <a:rPr lang="ar-IQ" dirty="0" err="1"/>
              <a:t>التاكيد</a:t>
            </a:r>
            <a:r>
              <a:rPr lang="ar-IQ" dirty="0"/>
              <a:t> على اللاعبين المدافعين بضرورة </a:t>
            </a:r>
            <a:r>
              <a:rPr lang="ar-IQ" dirty="0" err="1"/>
              <a:t>اتقان</a:t>
            </a:r>
            <a:r>
              <a:rPr lang="ar-IQ" dirty="0"/>
              <a:t> المبادئ </a:t>
            </a:r>
            <a:r>
              <a:rPr lang="ar-IQ" dirty="0" err="1"/>
              <a:t>الاساسية</a:t>
            </a:r>
            <a:r>
              <a:rPr lang="ar-IQ" dirty="0"/>
              <a:t> في الدفاع قبل استعمالهم دفاع المنطقة لان الفريق الضعيف بالمهارات الدفاعية الفردية ينتج دفاع منطقة </a:t>
            </a:r>
            <a:r>
              <a:rPr lang="ar-IQ" dirty="0" err="1"/>
              <a:t>ضعيفه</a:t>
            </a:r>
            <a:r>
              <a:rPr lang="ar-IQ" dirty="0"/>
              <a:t>.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b="1" dirty="0"/>
              <a:t>أسس الدفاع عن المنطقة</a:t>
            </a:r>
            <a:r>
              <a:rPr lang="ar-IQ" b="1" dirty="0" smtClean="0"/>
              <a:t>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dirty="0"/>
              <a:t>1- يجب </a:t>
            </a:r>
            <a:r>
              <a:rPr lang="ar-IQ" dirty="0" err="1"/>
              <a:t>ان</a:t>
            </a:r>
            <a:r>
              <a:rPr lang="ar-IQ" dirty="0"/>
              <a:t> يكون نظر المدافع على الكرة </a:t>
            </a:r>
            <a:r>
              <a:rPr lang="ar-IQ" dirty="0" err="1"/>
              <a:t>اولا</a:t>
            </a:r>
            <a:r>
              <a:rPr lang="ar-IQ" dirty="0"/>
              <a:t> ثم المهاجم ثانيا ثم مجريات اللعب ثالثا.</a:t>
            </a:r>
            <a:endParaRPr lang="en-US" dirty="0"/>
          </a:p>
          <a:p>
            <a:r>
              <a:rPr lang="ar-IQ" dirty="0"/>
              <a:t>2-يكون وضع الجسم كما في الدفاع رجل لرجل </a:t>
            </a:r>
            <a:r>
              <a:rPr lang="ar-IQ" dirty="0" err="1"/>
              <a:t>الا</a:t>
            </a:r>
            <a:r>
              <a:rPr lang="ar-IQ" dirty="0"/>
              <a:t> </a:t>
            </a:r>
            <a:r>
              <a:rPr lang="ar-IQ" dirty="0" err="1"/>
              <a:t>ان</a:t>
            </a:r>
            <a:r>
              <a:rPr lang="ar-IQ" dirty="0"/>
              <a:t> الجذع يكون اقل انحناء والركبتان اقل انثناء والذراعان جانبا لشغل اكبر حيز ممكن.</a:t>
            </a:r>
            <a:endParaRPr lang="en-US" dirty="0"/>
          </a:p>
          <a:p>
            <a:r>
              <a:rPr lang="ar-IQ" dirty="0"/>
              <a:t>3-على المدافع </a:t>
            </a:r>
            <a:r>
              <a:rPr lang="ar-IQ" dirty="0" err="1"/>
              <a:t>ان</a:t>
            </a:r>
            <a:r>
              <a:rPr lang="ar-IQ" dirty="0"/>
              <a:t> يدافع عن المناط التي تمرر فيها الكرة ولا يلتزم بموقعه بين الخصم والسلة.</a:t>
            </a:r>
            <a:endParaRPr lang="en-US" dirty="0"/>
          </a:p>
          <a:p>
            <a:r>
              <a:rPr lang="ar-IQ" dirty="0"/>
              <a:t>4-يحب حراسته المنطقة المعينة للمدافع ضج لاعب يهاجمها وتغطية المهاجم الذي تكون الكرة معه تغطية ضاغطة كاملة ثم تغطية المنطقة المجاورة والتي يعينها المدرب حسب الخطة </a:t>
            </a:r>
            <a:r>
              <a:rPr lang="ar-IQ" dirty="0" err="1"/>
              <a:t>الموضوعه</a:t>
            </a:r>
            <a:r>
              <a:rPr lang="ar-IQ" dirty="0"/>
              <a:t>..</a:t>
            </a:r>
            <a:endParaRPr lang="en-US"/>
          </a:p>
          <a:p>
            <a:endParaRPr lang="ar-IQ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213</Words>
  <Application>Microsoft Office PowerPoint</Application>
  <PresentationFormat>عرض على الشاشة (3:4)‏</PresentationFormat>
  <Paragraphs>9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الدفاع عن المنطقة </vt:lpstr>
      <vt:lpstr>الشريحة 2</vt:lpstr>
      <vt:lpstr>أسس الدفاع عن المنطقة: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الدفاع عن المنطقة </dc:title>
  <dc:creator>KING</dc:creator>
  <cp:lastModifiedBy>KING</cp:lastModifiedBy>
  <cp:revision>1</cp:revision>
  <dcterms:created xsi:type="dcterms:W3CDTF">2018-12-11T20:25:25Z</dcterms:created>
  <dcterms:modified xsi:type="dcterms:W3CDTF">2018-12-11T20:27:23Z</dcterms:modified>
</cp:coreProperties>
</file>